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624"/>
  </p:normalViewPr>
  <p:slideViewPr>
    <p:cSldViewPr snapToGrid="0" snapToObjects="1">
      <p:cViewPr varScale="1">
        <p:scale>
          <a:sx n="48" d="100"/>
          <a:sy n="48" d="100"/>
        </p:scale>
        <p:origin x="20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2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9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3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66D8-22C7-1644-A839-35129BBBEA85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61B4E-3F3D-0C40-A546-D88E34DC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2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5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8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8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5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9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7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9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2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9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6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7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0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6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2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5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84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Macintosh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박지현</dc:creator>
  <cp:lastModifiedBy>박지현</cp:lastModifiedBy>
  <cp:revision>3</cp:revision>
  <dcterms:created xsi:type="dcterms:W3CDTF">2016-02-17T03:02:14Z</dcterms:created>
  <dcterms:modified xsi:type="dcterms:W3CDTF">2016-02-17T03:59:21Z</dcterms:modified>
</cp:coreProperties>
</file>